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 r:id="rId2"/>
    <p:sldId id="257" r:id="rId3"/>
    <p:sldId id="258" r:id="rId4"/>
    <p:sldId id="259" r:id="rId5"/>
    <p:sldId id="260" r:id="rId6"/>
    <p:sldId id="261" r:id="rId7"/>
    <p:sldId id="263" r:id="rId8"/>
    <p:sldId id="262"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0" d="100"/>
          <a:sy n="60" d="100"/>
        </p:scale>
        <p:origin x="1140" y="3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2AB86D-5353-4F91-B9DA-5081CC305A50}" type="datetimeFigureOut">
              <a:rPr lang="en-US" smtClean="0"/>
              <a:t>4/13/2015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909A8-3DBE-4236-A95D-9FD2D76DD3EB}" type="slidenum">
              <a:rPr lang="en-US" smtClean="0"/>
              <a:t>‹#›</a:t>
            </a:fld>
            <a:endParaRPr lang="en-US"/>
          </a:p>
        </p:txBody>
      </p:sp>
    </p:spTree>
    <p:extLst>
      <p:ext uri="{BB962C8B-B14F-4D97-AF65-F5344CB8AC3E}">
        <p14:creationId xmlns:p14="http://schemas.microsoft.com/office/powerpoint/2010/main" val="1969245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D909A8-3DBE-4236-A95D-9FD2D76DD3EB}" type="slidenum">
              <a:rPr lang="en-US" smtClean="0"/>
              <a:t>7</a:t>
            </a:fld>
            <a:endParaRPr lang="en-US"/>
          </a:p>
        </p:txBody>
      </p:sp>
    </p:spTree>
    <p:extLst>
      <p:ext uri="{BB962C8B-B14F-4D97-AF65-F5344CB8AC3E}">
        <p14:creationId xmlns:p14="http://schemas.microsoft.com/office/powerpoint/2010/main" val="907372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DD41E725-C643-4084-9CFB-125B28026B3C}" type="datetimeFigureOut">
              <a:rPr lang="en-US" smtClean="0"/>
              <a:t>4/13/2015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88872A4D-5CE0-4FC4-99D7-5710CAE97F4E}" type="slidenum">
              <a:rPr lang="en-US" smtClean="0"/>
              <a:t>‹#›</a:t>
            </a:fld>
            <a:endParaRPr lang="en-US"/>
          </a:p>
        </p:txBody>
      </p:sp>
    </p:spTree>
    <p:extLst>
      <p:ext uri="{BB962C8B-B14F-4D97-AF65-F5344CB8AC3E}">
        <p14:creationId xmlns:p14="http://schemas.microsoft.com/office/powerpoint/2010/main" val="23405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41E725-C643-4084-9CFB-125B28026B3C}" type="datetimeFigureOut">
              <a:rPr lang="en-US" smtClean="0"/>
              <a:t>4/13/2015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872A4D-5CE0-4FC4-99D7-5710CAE97F4E}" type="slidenum">
              <a:rPr lang="en-US" smtClean="0"/>
              <a:t>‹#›</a:t>
            </a:fld>
            <a:endParaRPr lang="en-US"/>
          </a:p>
        </p:txBody>
      </p:sp>
    </p:spTree>
    <p:extLst>
      <p:ext uri="{BB962C8B-B14F-4D97-AF65-F5344CB8AC3E}">
        <p14:creationId xmlns:p14="http://schemas.microsoft.com/office/powerpoint/2010/main" val="405373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D41E725-C643-4084-9CFB-125B28026B3C}" type="datetimeFigureOut">
              <a:rPr lang="en-US" smtClean="0"/>
              <a:t>4/13/2015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88872A4D-5CE0-4FC4-99D7-5710CAE97F4E}" type="slidenum">
              <a:rPr lang="en-US" smtClean="0"/>
              <a:t>‹#›</a:t>
            </a:fld>
            <a:endParaRPr lang="en-US"/>
          </a:p>
        </p:txBody>
      </p:sp>
    </p:spTree>
    <p:extLst>
      <p:ext uri="{BB962C8B-B14F-4D97-AF65-F5344CB8AC3E}">
        <p14:creationId xmlns:p14="http://schemas.microsoft.com/office/powerpoint/2010/main" val="1060803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D41E725-C643-4084-9CFB-125B28026B3C}" type="datetimeFigureOut">
              <a:rPr lang="en-US" smtClean="0"/>
              <a:t>4/13/2015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88872A4D-5CE0-4FC4-99D7-5710CAE97F4E}"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65742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DD41E725-C643-4084-9CFB-125B28026B3C}" type="datetimeFigureOut">
              <a:rPr lang="en-US" smtClean="0"/>
              <a:t>4/13/2015</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88872A4D-5CE0-4FC4-99D7-5710CAE97F4E}" type="slidenum">
              <a:rPr lang="en-US" smtClean="0"/>
              <a:t>‹#›</a:t>
            </a:fld>
            <a:endParaRPr lang="en-US"/>
          </a:p>
        </p:txBody>
      </p:sp>
    </p:spTree>
    <p:extLst>
      <p:ext uri="{BB962C8B-B14F-4D97-AF65-F5344CB8AC3E}">
        <p14:creationId xmlns:p14="http://schemas.microsoft.com/office/powerpoint/2010/main" val="38275677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DD41E725-C643-4084-9CFB-125B28026B3C}" type="datetimeFigureOut">
              <a:rPr lang="en-US" smtClean="0"/>
              <a:t>4/13/2015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872A4D-5CE0-4FC4-99D7-5710CAE97F4E}" type="slidenum">
              <a:rPr lang="en-US" smtClean="0"/>
              <a:t>‹#›</a:t>
            </a:fld>
            <a:endParaRPr lang="en-US"/>
          </a:p>
        </p:txBody>
      </p:sp>
    </p:spTree>
    <p:extLst>
      <p:ext uri="{BB962C8B-B14F-4D97-AF65-F5344CB8AC3E}">
        <p14:creationId xmlns:p14="http://schemas.microsoft.com/office/powerpoint/2010/main" val="170536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DD41E725-C643-4084-9CFB-125B28026B3C}" type="datetimeFigureOut">
              <a:rPr lang="en-US" smtClean="0"/>
              <a:t>4/13/2015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872A4D-5CE0-4FC4-99D7-5710CAE97F4E}" type="slidenum">
              <a:rPr lang="en-US" smtClean="0"/>
              <a:t>‹#›</a:t>
            </a:fld>
            <a:endParaRPr lang="en-US"/>
          </a:p>
        </p:txBody>
      </p:sp>
    </p:spTree>
    <p:extLst>
      <p:ext uri="{BB962C8B-B14F-4D97-AF65-F5344CB8AC3E}">
        <p14:creationId xmlns:p14="http://schemas.microsoft.com/office/powerpoint/2010/main" val="2136337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D41E725-C643-4084-9CFB-125B28026B3C}" type="datetimeFigureOut">
              <a:rPr lang="en-US" smtClean="0"/>
              <a:t>4/13/2015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872A4D-5CE0-4FC4-99D7-5710CAE97F4E}" type="slidenum">
              <a:rPr lang="en-US" smtClean="0"/>
              <a:t>‹#›</a:t>
            </a:fld>
            <a:endParaRPr lang="en-US"/>
          </a:p>
        </p:txBody>
      </p:sp>
    </p:spTree>
    <p:extLst>
      <p:ext uri="{BB962C8B-B14F-4D97-AF65-F5344CB8AC3E}">
        <p14:creationId xmlns:p14="http://schemas.microsoft.com/office/powerpoint/2010/main" val="2015456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DD41E725-C643-4084-9CFB-125B28026B3C}" type="datetimeFigureOut">
              <a:rPr lang="en-US" smtClean="0"/>
              <a:t>4/13/2015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88872A4D-5CE0-4FC4-99D7-5710CAE97F4E}" type="slidenum">
              <a:rPr lang="en-US" smtClean="0"/>
              <a:t>‹#›</a:t>
            </a:fld>
            <a:endParaRPr lang="en-US"/>
          </a:p>
        </p:txBody>
      </p:sp>
    </p:spTree>
    <p:extLst>
      <p:ext uri="{BB962C8B-B14F-4D97-AF65-F5344CB8AC3E}">
        <p14:creationId xmlns:p14="http://schemas.microsoft.com/office/powerpoint/2010/main" val="3468881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D41E725-C643-4084-9CFB-125B28026B3C}" type="datetimeFigureOut">
              <a:rPr lang="en-US" smtClean="0"/>
              <a:t>4/13/2015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872A4D-5CE0-4FC4-99D7-5710CAE97F4E}" type="slidenum">
              <a:rPr lang="en-US" smtClean="0"/>
              <a:t>‹#›</a:t>
            </a:fld>
            <a:endParaRPr lang="en-US"/>
          </a:p>
        </p:txBody>
      </p:sp>
    </p:spTree>
    <p:extLst>
      <p:ext uri="{BB962C8B-B14F-4D97-AF65-F5344CB8AC3E}">
        <p14:creationId xmlns:p14="http://schemas.microsoft.com/office/powerpoint/2010/main" val="1648195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DD41E725-C643-4084-9CFB-125B28026B3C}" type="datetimeFigureOut">
              <a:rPr lang="en-US" smtClean="0"/>
              <a:t>4/13/2015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88872A4D-5CE0-4FC4-99D7-5710CAE97F4E}" type="slidenum">
              <a:rPr lang="en-US" smtClean="0"/>
              <a:t>‹#›</a:t>
            </a:fld>
            <a:endParaRPr lang="en-US"/>
          </a:p>
        </p:txBody>
      </p:sp>
    </p:spTree>
    <p:extLst>
      <p:ext uri="{BB962C8B-B14F-4D97-AF65-F5344CB8AC3E}">
        <p14:creationId xmlns:p14="http://schemas.microsoft.com/office/powerpoint/2010/main" val="996117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D41E725-C643-4084-9CFB-125B28026B3C}" type="datetimeFigureOut">
              <a:rPr lang="en-US" smtClean="0"/>
              <a:t>4/13/2015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872A4D-5CE0-4FC4-99D7-5710CAE97F4E}" type="slidenum">
              <a:rPr lang="en-US" smtClean="0"/>
              <a:t>‹#›</a:t>
            </a:fld>
            <a:endParaRPr lang="en-US"/>
          </a:p>
        </p:txBody>
      </p:sp>
    </p:spTree>
    <p:extLst>
      <p:ext uri="{BB962C8B-B14F-4D97-AF65-F5344CB8AC3E}">
        <p14:creationId xmlns:p14="http://schemas.microsoft.com/office/powerpoint/2010/main" val="401489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D41E725-C643-4084-9CFB-125B28026B3C}" type="datetimeFigureOut">
              <a:rPr lang="en-US" smtClean="0"/>
              <a:t>4/13/2015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872A4D-5CE0-4FC4-99D7-5710CAE97F4E}" type="slidenum">
              <a:rPr lang="en-US" smtClean="0"/>
              <a:t>‹#›</a:t>
            </a:fld>
            <a:endParaRPr lang="en-US"/>
          </a:p>
        </p:txBody>
      </p:sp>
    </p:spTree>
    <p:extLst>
      <p:ext uri="{BB962C8B-B14F-4D97-AF65-F5344CB8AC3E}">
        <p14:creationId xmlns:p14="http://schemas.microsoft.com/office/powerpoint/2010/main" val="207590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D41E725-C643-4084-9CFB-125B28026B3C}" type="datetimeFigureOut">
              <a:rPr lang="en-US" smtClean="0"/>
              <a:t>4/13/2015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872A4D-5CE0-4FC4-99D7-5710CAE97F4E}" type="slidenum">
              <a:rPr lang="en-US" smtClean="0"/>
              <a:t>‹#›</a:t>
            </a:fld>
            <a:endParaRPr lang="en-US"/>
          </a:p>
        </p:txBody>
      </p:sp>
    </p:spTree>
    <p:extLst>
      <p:ext uri="{BB962C8B-B14F-4D97-AF65-F5344CB8AC3E}">
        <p14:creationId xmlns:p14="http://schemas.microsoft.com/office/powerpoint/2010/main" val="898319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41E725-C643-4084-9CFB-125B28026B3C}" type="datetimeFigureOut">
              <a:rPr lang="en-US" smtClean="0"/>
              <a:t>4/13/2015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872A4D-5CE0-4FC4-99D7-5710CAE97F4E}" type="slidenum">
              <a:rPr lang="en-US" smtClean="0"/>
              <a:t>‹#›</a:t>
            </a:fld>
            <a:endParaRPr lang="en-US"/>
          </a:p>
        </p:txBody>
      </p:sp>
    </p:spTree>
    <p:extLst>
      <p:ext uri="{BB962C8B-B14F-4D97-AF65-F5344CB8AC3E}">
        <p14:creationId xmlns:p14="http://schemas.microsoft.com/office/powerpoint/2010/main" val="3677268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41E725-C643-4084-9CFB-125B28026B3C}" type="datetimeFigureOut">
              <a:rPr lang="en-US" smtClean="0"/>
              <a:t>4/13/2015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872A4D-5CE0-4FC4-99D7-5710CAE97F4E}" type="slidenum">
              <a:rPr lang="en-US" smtClean="0"/>
              <a:t>‹#›</a:t>
            </a:fld>
            <a:endParaRPr lang="en-US"/>
          </a:p>
        </p:txBody>
      </p:sp>
    </p:spTree>
    <p:extLst>
      <p:ext uri="{BB962C8B-B14F-4D97-AF65-F5344CB8AC3E}">
        <p14:creationId xmlns:p14="http://schemas.microsoft.com/office/powerpoint/2010/main" val="2645177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41E725-C643-4084-9CFB-125B28026B3C}" type="datetimeFigureOut">
              <a:rPr lang="en-US" smtClean="0"/>
              <a:t>4/13/2015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872A4D-5CE0-4FC4-99D7-5710CAE97F4E}" type="slidenum">
              <a:rPr lang="en-US" smtClean="0"/>
              <a:t>‹#›</a:t>
            </a:fld>
            <a:endParaRPr lang="en-US"/>
          </a:p>
        </p:txBody>
      </p:sp>
    </p:spTree>
    <p:extLst>
      <p:ext uri="{BB962C8B-B14F-4D97-AF65-F5344CB8AC3E}">
        <p14:creationId xmlns:p14="http://schemas.microsoft.com/office/powerpoint/2010/main" val="3461000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D41E725-C643-4084-9CFB-125B28026B3C}" type="datetimeFigureOut">
              <a:rPr lang="en-US" smtClean="0"/>
              <a:t>4/13/2015</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8872A4D-5CE0-4FC4-99D7-5710CAE97F4E}" type="slidenum">
              <a:rPr lang="en-US" smtClean="0"/>
              <a:t>‹#›</a:t>
            </a:fld>
            <a:endParaRPr lang="en-US"/>
          </a:p>
        </p:txBody>
      </p:sp>
    </p:spTree>
    <p:extLst>
      <p:ext uri="{BB962C8B-B14F-4D97-AF65-F5344CB8AC3E}">
        <p14:creationId xmlns:p14="http://schemas.microsoft.com/office/powerpoint/2010/main" val="66672188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Rabbit Rescue!!</a:t>
            </a:r>
            <a:endParaRPr lang="en-US" dirty="0"/>
          </a:p>
        </p:txBody>
      </p:sp>
      <p:sp>
        <p:nvSpPr>
          <p:cNvPr id="3" name="Subtitle 2"/>
          <p:cNvSpPr>
            <a:spLocks noGrp="1"/>
          </p:cNvSpPr>
          <p:nvPr>
            <p:ph type="subTitle" idx="1"/>
          </p:nvPr>
        </p:nvSpPr>
        <p:spPr/>
        <p:txBody>
          <a:bodyPr/>
          <a:lstStyle/>
          <a:p>
            <a:r>
              <a:rPr lang="en-US" dirty="0" smtClean="0"/>
              <a:t>Game Designers Meadow Greenlee and Jeremy Hepker </a:t>
            </a:r>
            <a:endParaRPr lang="en-US" dirty="0"/>
          </a:p>
        </p:txBody>
      </p:sp>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554" b="13264" l="87726" r="95671">
                        <a14:backgroundMark x1="91056" y1="9326" x2="91056" y2="9326"/>
                        <a14:backgroundMark x1="92483" y1="9482" x2="92483" y2="9482"/>
                        <a14:backgroundMark x1="92626" y1="9119" x2="92626" y2="9119"/>
                        <a14:backgroundMark x1="89153" y1="6425" x2="89153" y2="6425"/>
                        <a14:backgroundMark x1="91342" y1="12383" x2="91342" y2="12383"/>
                        <a14:backgroundMark x1="91246" y1="9171" x2="91246" y2="9171"/>
                      </a14:backgroundRemoval>
                    </a14:imgEffect>
                  </a14:imgLayer>
                </a14:imgProps>
              </a:ext>
              <a:ext uri="{28A0092B-C50C-407E-A947-70E740481C1C}">
                <a14:useLocalDpi xmlns:a14="http://schemas.microsoft.com/office/drawing/2010/main" val="0"/>
              </a:ext>
            </a:extLst>
          </a:blip>
          <a:srcRect l="87516" t="400" r="4022" b="86665"/>
          <a:stretch/>
        </p:blipFill>
        <p:spPr>
          <a:xfrm>
            <a:off x="8826516" y="1498410"/>
            <a:ext cx="2115404" cy="2969290"/>
          </a:xfrm>
          <a:prstGeom prst="rect">
            <a:avLst/>
          </a:prstGeom>
        </p:spPr>
      </p:pic>
      <p:cxnSp>
        <p:nvCxnSpPr>
          <p:cNvPr id="7" name="Straight Connector 6"/>
          <p:cNvCxnSpPr/>
          <p:nvPr/>
        </p:nvCxnSpPr>
        <p:spPr>
          <a:xfrm>
            <a:off x="9544050" y="2228850"/>
            <a:ext cx="171450" cy="838200"/>
          </a:xfrm>
          <a:prstGeom prst="line">
            <a:avLst/>
          </a:prstGeom>
          <a:ln w="38100">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flipH="1">
            <a:off x="9989343" y="2311140"/>
            <a:ext cx="185738" cy="809625"/>
          </a:xfrm>
          <a:prstGeom prst="line">
            <a:avLst/>
          </a:prstGeom>
          <a:ln w="38100">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9008802" y="2453136"/>
            <a:ext cx="478098" cy="947289"/>
          </a:xfrm>
          <a:prstGeom prst="line">
            <a:avLst/>
          </a:prstGeom>
          <a:ln w="38100">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H="1">
            <a:off x="10235498" y="2715952"/>
            <a:ext cx="503484" cy="766550"/>
          </a:xfrm>
          <a:prstGeom prst="line">
            <a:avLst/>
          </a:prstGeom>
          <a:ln w="38100">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10016208" y="2712252"/>
            <a:ext cx="717370" cy="849932"/>
          </a:xfrm>
          <a:prstGeom prst="line">
            <a:avLst/>
          </a:prstGeom>
          <a:ln w="38100">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a:off x="9008803" y="2449436"/>
            <a:ext cx="763847" cy="1112748"/>
          </a:xfrm>
          <a:prstGeom prst="line">
            <a:avLst/>
          </a:prstGeom>
          <a:ln w="38100">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28909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Synopsis</a:t>
            </a:r>
            <a:endParaRPr lang="en-US" dirty="0"/>
          </a:p>
        </p:txBody>
      </p:sp>
      <p:sp>
        <p:nvSpPr>
          <p:cNvPr id="3" name="Content Placeholder 2"/>
          <p:cNvSpPr>
            <a:spLocks noGrp="1"/>
          </p:cNvSpPr>
          <p:nvPr>
            <p:ph idx="1"/>
          </p:nvPr>
        </p:nvSpPr>
        <p:spPr/>
        <p:txBody>
          <a:bodyPr/>
          <a:lstStyle/>
          <a:p>
            <a:pPr marL="0" indent="0">
              <a:lnSpc>
                <a:spcPct val="100000"/>
              </a:lnSpc>
              <a:spcBef>
                <a:spcPts val="0"/>
              </a:spcBef>
              <a:buNone/>
            </a:pPr>
            <a:r>
              <a:rPr lang="en-US" dirty="0" smtClean="0"/>
              <a:t>The Honorable Rabbit key has been captured by the dreaded Snake King! It is your job to defeat the snake </a:t>
            </a:r>
          </a:p>
          <a:p>
            <a:pPr marL="0" indent="0">
              <a:lnSpc>
                <a:spcPct val="100000"/>
              </a:lnSpc>
              <a:spcBef>
                <a:spcPts val="0"/>
              </a:spcBef>
              <a:buNone/>
            </a:pPr>
            <a:r>
              <a:rPr lang="en-US" dirty="0" smtClean="0"/>
              <a:t>King and save the royal</a:t>
            </a:r>
          </a:p>
          <a:p>
            <a:pPr marL="0" indent="0">
              <a:lnSpc>
                <a:spcPct val="100000"/>
              </a:lnSpc>
              <a:spcBef>
                <a:spcPts val="0"/>
              </a:spcBef>
              <a:buNone/>
            </a:pPr>
            <a:r>
              <a:rPr lang="en-US" dirty="0" smtClean="0"/>
              <a:t>Rabbit family!</a:t>
            </a:r>
            <a:endParaRPr lang="en-US" dirty="0"/>
          </a:p>
        </p:txBody>
      </p:sp>
      <p:pic>
        <p:nvPicPr>
          <p:cNvPr id="4" name="Picture 3"/>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1140" b="100000" l="44053" r="53140">
                        <a14:foregroundMark x1="51998" y1="98031" x2="51998" y2="98031"/>
                        <a14:foregroundMark x1="52141" y1="97927" x2="52141" y2="97927"/>
                        <a14:foregroundMark x1="51903" y1="98342" x2="51903" y2="98342"/>
                        <a14:foregroundMark x1="51855" y1="98446" x2="51855" y2="98446"/>
                        <a14:foregroundMark x1="51808" y1="98549" x2="51808" y2="98549"/>
                      </a14:backgroundRemoval>
                    </a14:imgEffect>
                  </a14:imgLayer>
                </a14:imgProps>
              </a:ext>
              <a:ext uri="{28A0092B-C50C-407E-A947-70E740481C1C}">
                <a14:useLocalDpi xmlns:a14="http://schemas.microsoft.com/office/drawing/2010/main" val="0"/>
              </a:ext>
            </a:extLst>
          </a:blip>
          <a:srcRect l="44579" t="91542" r="46102"/>
          <a:stretch/>
        </p:blipFill>
        <p:spPr>
          <a:xfrm>
            <a:off x="8479644" y="4364135"/>
            <a:ext cx="2688610" cy="2240505"/>
          </a:xfrm>
          <a:prstGeom prst="rect">
            <a:avLst/>
          </a:prstGeom>
        </p:spPr>
      </p:pic>
      <p:pic>
        <p:nvPicPr>
          <p:cNvPr id="5" name="Picture 4"/>
          <p:cNvPicPr>
            <a:picLocks noChangeAspect="1"/>
          </p:cNvPicPr>
          <p:nvPr/>
        </p:nvPicPr>
        <p:blipFill rotWithShape="1">
          <a:blip r:embed="rId4" cstate="print">
            <a:extLst>
              <a:ext uri="{BEBA8EAE-BF5A-486C-A8C5-ECC9F3942E4B}">
                <a14:imgProps xmlns:a14="http://schemas.microsoft.com/office/drawing/2010/main">
                  <a14:imgLayer r:embed="rId3">
                    <a14:imgEffect>
                      <a14:backgroundRemoval t="8394" b="16010" l="8896" r="16889">
                        <a14:foregroundMark x1="12892" y1="11710" x2="12892" y2="11710"/>
                        <a14:foregroundMark x1="11751" y1="11658" x2="11751" y2="11658"/>
                        <a14:foregroundMark x1="10657" y1="11658" x2="10657" y2="11658"/>
                        <a14:foregroundMark x1="9372" y1="11658" x2="9372" y2="11658"/>
                        <a14:foregroundMark x1="9800" y1="8705" x2="9800" y2="8705"/>
                        <a14:foregroundMark x1="11798" y1="8549" x2="11798" y2="8549"/>
                        <a14:foregroundMark x1="15509" y1="8756" x2="15509" y2="8756"/>
                        <a14:foregroundMark x1="15128" y1="13990" x2="15128" y2="13990"/>
                        <a14:foregroundMark x1="16270" y1="13886" x2="16270" y2="13886"/>
                        <a14:foregroundMark x1="14986" y1="12280" x2="14986" y2="12280"/>
                        <a14:foregroundMark x1="15081" y1="11658" x2="15081" y2="11658"/>
                        <a14:foregroundMark x1="14225" y1="11710" x2="14225" y2="11710"/>
                        <a14:foregroundMark x1="14986" y1="15648" x2="14986" y2="15648"/>
                        <a14:backgroundMark x1="9848" y1="10777" x2="9848" y2="10777"/>
                        <a14:backgroundMark x1="11180" y1="10881" x2="11180" y2="10881"/>
                        <a14:backgroundMark x1="12036" y1="10829" x2="12036" y2="10829"/>
                        <a14:backgroundMark x1="13321" y1="10829" x2="13321" y2="10829"/>
                        <a14:backgroundMark x1="14415" y1="10466" x2="14415" y2="10466"/>
                        <a14:backgroundMark x1="15461" y1="10363" x2="15461" y2="10363"/>
                        <a14:backgroundMark x1="15557" y1="13886" x2="15557" y2="13886"/>
                        <a14:backgroundMark x1="14558" y1="14197" x2="14558" y2="14197"/>
                      </a14:backgroundRemoval>
                    </a14:imgEffect>
                  </a14:imgLayer>
                </a14:imgProps>
              </a:ext>
              <a:ext uri="{28A0092B-C50C-407E-A947-70E740481C1C}">
                <a14:useLocalDpi xmlns:a14="http://schemas.microsoft.com/office/drawing/2010/main" val="0"/>
              </a:ext>
            </a:extLst>
          </a:blip>
          <a:srcRect l="8949" t="8358" r="83092" b="83939"/>
          <a:stretch/>
        </p:blipFill>
        <p:spPr>
          <a:xfrm>
            <a:off x="8448952" y="3763689"/>
            <a:ext cx="3197615" cy="2840951"/>
          </a:xfrm>
          <a:prstGeom prst="rect">
            <a:avLst/>
          </a:prstGeom>
        </p:spPr>
      </p:pic>
      <p:pic>
        <p:nvPicPr>
          <p:cNvPr id="6" name="Picture 5"/>
          <p:cNvPicPr>
            <a:picLocks noChangeAspect="1"/>
          </p:cNvPicPr>
          <p:nvPr/>
        </p:nvPicPr>
        <p:blipFill rotWithShape="1">
          <a:blip r:embed="rId5" cstate="print">
            <a:extLst>
              <a:ext uri="{BEBA8EAE-BF5A-486C-A8C5-ECC9F3942E4B}">
                <a14:imgProps xmlns:a14="http://schemas.microsoft.com/office/drawing/2010/main">
                  <a14:imgLayer r:embed="rId3">
                    <a14:imgEffect>
                      <a14:backgroundRemoval t="71228" b="79649" l="30714" r="39648"/>
                    </a14:imgEffect>
                  </a14:imgLayer>
                </a14:imgProps>
              </a:ext>
              <a:ext uri="{28A0092B-C50C-407E-A947-70E740481C1C}">
                <a14:useLocalDpi xmlns:a14="http://schemas.microsoft.com/office/drawing/2010/main" val="0"/>
              </a:ext>
            </a:extLst>
          </a:blip>
          <a:srcRect l="29597" t="70175" r="59235" b="19298"/>
          <a:stretch/>
        </p:blipFill>
        <p:spPr>
          <a:xfrm>
            <a:off x="1243263" y="3341251"/>
            <a:ext cx="4259179" cy="3685826"/>
          </a:xfrm>
          <a:prstGeom prst="rect">
            <a:avLst/>
          </a:prstGeom>
        </p:spPr>
      </p:pic>
      <p:sp>
        <p:nvSpPr>
          <p:cNvPr id="7" name="Oval Callout 6"/>
          <p:cNvSpPr/>
          <p:nvPr/>
        </p:nvSpPr>
        <p:spPr>
          <a:xfrm>
            <a:off x="4203032" y="2759242"/>
            <a:ext cx="3112168" cy="1447380"/>
          </a:xfrm>
          <a:prstGeom prst="wedgeEllipseCallout">
            <a:avLst>
              <a:gd name="adj1" fmla="val -45060"/>
              <a:gd name="adj2" fmla="val 758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Bradley Hand ITC" panose="03070402050302030203" pitchFamily="66" charset="0"/>
              </a:rPr>
              <a:t>HAHAHAHA!</a:t>
            </a:r>
            <a:endParaRPr lang="en-US" sz="2400" dirty="0">
              <a:latin typeface="Bradley Hand ITC" panose="03070402050302030203" pitchFamily="66" charset="0"/>
            </a:endParaRPr>
          </a:p>
        </p:txBody>
      </p:sp>
    </p:spTree>
    <p:extLst>
      <p:ext uri="{BB962C8B-B14F-4D97-AF65-F5344CB8AC3E}">
        <p14:creationId xmlns:p14="http://schemas.microsoft.com/office/powerpoint/2010/main" val="34639831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goal?</a:t>
            </a:r>
            <a:endParaRPr lang="en-US" dirty="0"/>
          </a:p>
        </p:txBody>
      </p:sp>
      <p:sp>
        <p:nvSpPr>
          <p:cNvPr id="3" name="Content Placeholder 2"/>
          <p:cNvSpPr>
            <a:spLocks noGrp="1"/>
          </p:cNvSpPr>
          <p:nvPr>
            <p:ph idx="1"/>
          </p:nvPr>
        </p:nvSpPr>
        <p:spPr>
          <a:xfrm>
            <a:off x="685800" y="2194560"/>
            <a:ext cx="4110789" cy="4024125"/>
          </a:xfrm>
        </p:spPr>
        <p:txBody>
          <a:bodyPr/>
          <a:lstStyle/>
          <a:p>
            <a:pPr marL="0" indent="0">
              <a:buNone/>
            </a:pPr>
            <a:r>
              <a:rPr lang="en-US" dirty="0" smtClean="0"/>
              <a:t>The goal of the game is go through each level and find a key that will free a member of the Royal </a:t>
            </a:r>
            <a:r>
              <a:rPr lang="en-US" dirty="0"/>
              <a:t>B</a:t>
            </a:r>
            <a:r>
              <a:rPr lang="en-US" dirty="0" smtClean="0"/>
              <a:t>unny Family! The bunny in need of rescuing will be stuck in a cage at the end of each level!</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264" b="3213"/>
          <a:stretch/>
        </p:blipFill>
        <p:spPr>
          <a:xfrm>
            <a:off x="5164324" y="2431196"/>
            <a:ext cx="6566466" cy="3648762"/>
          </a:xfrm>
          <a:prstGeom prst="rect">
            <a:avLst/>
          </a:prstGeom>
          <a:ln>
            <a:noFill/>
          </a:ln>
          <a:effectLst>
            <a:softEdge rad="112500"/>
          </a:effectLst>
        </p:spPr>
      </p:pic>
    </p:spTree>
    <p:extLst>
      <p:ext uri="{BB962C8B-B14F-4D97-AF65-F5344CB8AC3E}">
        <p14:creationId xmlns:p14="http://schemas.microsoft.com/office/powerpoint/2010/main" val="2341010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Forget the Key!!</a:t>
            </a:r>
            <a:endParaRPr lang="en-US" dirty="0"/>
          </a:p>
        </p:txBody>
      </p:sp>
      <p:sp>
        <p:nvSpPr>
          <p:cNvPr id="3" name="Content Placeholder 2"/>
          <p:cNvSpPr>
            <a:spLocks noGrp="1"/>
          </p:cNvSpPr>
          <p:nvPr>
            <p:ph idx="1"/>
          </p:nvPr>
        </p:nvSpPr>
        <p:spPr>
          <a:xfrm>
            <a:off x="7106652" y="2194560"/>
            <a:ext cx="4399547" cy="4024125"/>
          </a:xfrm>
        </p:spPr>
        <p:txBody>
          <a:bodyPr/>
          <a:lstStyle/>
          <a:p>
            <a:pPr marL="0" indent="0">
              <a:buNone/>
            </a:pPr>
            <a:r>
              <a:rPr lang="en-US" dirty="0" smtClean="0"/>
              <a:t>If you reach the end of the level and you have forgotten the key the captured bunny will tell you to go back and get the key!</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0128" t="33251"/>
          <a:stretch/>
        </p:blipFill>
        <p:spPr>
          <a:xfrm>
            <a:off x="906379" y="1824782"/>
            <a:ext cx="5061284" cy="476367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873097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Avoid Danger!!</a:t>
            </a:r>
            <a:endParaRPr lang="en-US" dirty="0"/>
          </a:p>
        </p:txBody>
      </p:sp>
      <p:sp>
        <p:nvSpPr>
          <p:cNvPr id="3" name="Content Placeholder 2"/>
          <p:cNvSpPr>
            <a:spLocks noGrp="1"/>
          </p:cNvSpPr>
          <p:nvPr>
            <p:ph idx="1"/>
          </p:nvPr>
        </p:nvSpPr>
        <p:spPr>
          <a:xfrm>
            <a:off x="685800" y="3350429"/>
            <a:ext cx="3822032" cy="4024125"/>
          </a:xfrm>
        </p:spPr>
        <p:txBody>
          <a:bodyPr/>
          <a:lstStyle/>
          <a:p>
            <a:pPr marL="0" indent="0">
              <a:buNone/>
            </a:pPr>
            <a:r>
              <a:rPr lang="en-US" dirty="0" smtClean="0"/>
              <a:t>Throughout the game there are many enemies and obstacles to avoid don’t die!!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7832" y="2057401"/>
            <a:ext cx="7339263" cy="412632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8646867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you Die…</a:t>
            </a:r>
            <a:endParaRPr lang="en-US" dirty="0"/>
          </a:p>
        </p:txBody>
      </p:sp>
      <p:sp>
        <p:nvSpPr>
          <p:cNvPr id="3" name="Content Placeholder 2"/>
          <p:cNvSpPr>
            <a:spLocks noGrp="1"/>
          </p:cNvSpPr>
          <p:nvPr>
            <p:ph idx="1"/>
          </p:nvPr>
        </p:nvSpPr>
        <p:spPr/>
        <p:txBody>
          <a:bodyPr/>
          <a:lstStyle/>
          <a:p>
            <a:pPr marL="0" indent="0">
              <a:buNone/>
            </a:pPr>
            <a:r>
              <a:rPr lang="en-US" dirty="0" smtClean="0"/>
              <a:t>If you accidently meet your untimely demise don’t worry! Just hit try again and continue your mission!  </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6421" y="3116180"/>
            <a:ext cx="5648008" cy="317545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370" y="3914274"/>
            <a:ext cx="4982460" cy="2801266"/>
          </a:xfrm>
          <a:prstGeom prst="rect">
            <a:avLst/>
          </a:prstGeom>
        </p:spPr>
      </p:pic>
    </p:spTree>
    <p:extLst>
      <p:ext uri="{BB962C8B-B14F-4D97-AF65-F5344CB8AC3E}">
        <p14:creationId xmlns:p14="http://schemas.microsoft.com/office/powerpoint/2010/main" val="4978120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149" y="2057401"/>
            <a:ext cx="7489972" cy="42110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p:cNvSpPr txBox="1"/>
          <p:nvPr/>
        </p:nvSpPr>
        <p:spPr>
          <a:xfrm>
            <a:off x="8133745" y="2454767"/>
            <a:ext cx="2983831" cy="3416320"/>
          </a:xfrm>
          <a:prstGeom prst="rect">
            <a:avLst/>
          </a:prstGeom>
          <a:noFill/>
        </p:spPr>
        <p:txBody>
          <a:bodyPr wrap="square" rtlCol="0">
            <a:spAutoFit/>
          </a:bodyPr>
          <a:lstStyle/>
          <a:p>
            <a:r>
              <a:rPr lang="en-US" dirty="0" smtClean="0"/>
              <a:t>Rabbit Rescue has very simple game controls! Just use the left and right arrow keys to move and the spacebar to jump! </a:t>
            </a:r>
          </a:p>
          <a:p>
            <a:endParaRPr lang="en-US" dirty="0"/>
          </a:p>
          <a:p>
            <a:endParaRPr lang="en-US" dirty="0" smtClean="0"/>
          </a:p>
          <a:p>
            <a:endParaRPr lang="en-US" dirty="0"/>
          </a:p>
          <a:p>
            <a:endParaRPr lang="en-US" dirty="0" smtClean="0"/>
          </a:p>
          <a:p>
            <a:r>
              <a:rPr lang="en-US" dirty="0" smtClean="0"/>
              <a:t>Hint: Hit the spacebar quickly twice to double jump.</a:t>
            </a:r>
            <a:endParaRPr lang="en-US" dirty="0"/>
          </a:p>
        </p:txBody>
      </p:sp>
    </p:spTree>
    <p:extLst>
      <p:ext uri="{BB962C8B-B14F-4D97-AF65-F5344CB8AC3E}">
        <p14:creationId xmlns:p14="http://schemas.microsoft.com/office/powerpoint/2010/main" val="3432469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Cool Features!</a:t>
            </a:r>
            <a:endParaRPr lang="en-US" dirty="0"/>
          </a:p>
        </p:txBody>
      </p:sp>
      <p:sp>
        <p:nvSpPr>
          <p:cNvPr id="3" name="Content Placeholder 2"/>
          <p:cNvSpPr>
            <a:spLocks noGrp="1"/>
          </p:cNvSpPr>
          <p:nvPr>
            <p:ph idx="1"/>
          </p:nvPr>
        </p:nvSpPr>
        <p:spPr>
          <a:xfrm>
            <a:off x="685800" y="2194560"/>
            <a:ext cx="3068053" cy="4024125"/>
          </a:xfrm>
        </p:spPr>
        <p:txBody>
          <a:bodyPr/>
          <a:lstStyle/>
          <a:p>
            <a:pPr marL="0" indent="0">
              <a:buNone/>
            </a:pPr>
            <a:r>
              <a:rPr lang="en-US" dirty="0" smtClean="0"/>
              <a:t>Rabbit Rescue has several cool features! You, the player, has the ability to choose the color of their bunny and the difficulty of the game! Just hit the settings button before you start the game!</a:t>
            </a:r>
            <a:endParaRPr lang="en-US" dirty="0"/>
          </a:p>
        </p:txBody>
      </p:sp>
      <p:pic>
        <p:nvPicPr>
          <p:cNvPr id="4" name="Picture 3"/>
          <p:cNvPicPr>
            <a:picLocks noChangeAspect="1"/>
          </p:cNvPicPr>
          <p:nvPr/>
        </p:nvPicPr>
        <p:blipFill>
          <a:blip r:embed="rId2"/>
          <a:stretch>
            <a:fillRect/>
          </a:stretch>
        </p:blipFill>
        <p:spPr>
          <a:xfrm>
            <a:off x="4780547" y="2151024"/>
            <a:ext cx="7234928" cy="40676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1958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Have Fun!</a:t>
            </a:r>
            <a:endParaRPr lang="en-US" dirty="0"/>
          </a:p>
        </p:txBody>
      </p:sp>
      <p:sp>
        <p:nvSpPr>
          <p:cNvPr id="3" name="Content Placeholder 2"/>
          <p:cNvSpPr>
            <a:spLocks noGrp="1"/>
          </p:cNvSpPr>
          <p:nvPr>
            <p:ph idx="1"/>
          </p:nvPr>
        </p:nvSpPr>
        <p:spPr>
          <a:xfrm>
            <a:off x="1790700" y="3558139"/>
            <a:ext cx="10820400" cy="4024125"/>
          </a:xfrm>
        </p:spPr>
        <p:txBody>
          <a:bodyPr>
            <a:normAutofit/>
          </a:bodyPr>
          <a:lstStyle/>
          <a:p>
            <a:pPr marL="0" indent="0">
              <a:buNone/>
            </a:pPr>
            <a:r>
              <a:rPr lang="en-US" sz="4000" dirty="0" smtClean="0"/>
              <a:t>Its time to play the game! Enjoy!</a:t>
            </a:r>
            <a:endParaRPr lang="en-US" sz="4000"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backgroundRemoval t="50628" b="94514" l="76972" r="97441"/>
                    </a14:imgEffect>
                  </a14:imgLayer>
                </a14:imgProps>
              </a:ext>
              <a:ext uri="{28A0092B-C50C-407E-A947-70E740481C1C}">
                <a14:useLocalDpi xmlns:a14="http://schemas.microsoft.com/office/drawing/2010/main" val="0"/>
              </a:ext>
            </a:extLst>
          </a:blip>
          <a:srcRect l="74414" t="45142"/>
          <a:stretch/>
        </p:blipFill>
        <p:spPr>
          <a:xfrm>
            <a:off x="172525" y="4077900"/>
            <a:ext cx="3757790" cy="3504364"/>
          </a:xfrm>
          <a:prstGeom prst="rect">
            <a:avLst/>
          </a:prstGeom>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3">
                    <a14:imgEffect>
                      <a14:backgroundRemoval t="0" b="38034" l="68216" r="89219"/>
                    </a14:imgEffect>
                  </a14:imgLayer>
                </a14:imgProps>
              </a:ext>
              <a:ext uri="{28A0092B-C50C-407E-A947-70E740481C1C}">
                <a14:useLocalDpi xmlns:a14="http://schemas.microsoft.com/office/drawing/2010/main" val="0"/>
              </a:ext>
            </a:extLst>
          </a:blip>
          <a:srcRect l="68467" r="8057" b="59895"/>
          <a:stretch/>
        </p:blipFill>
        <p:spPr>
          <a:xfrm flipH="1">
            <a:off x="9031706" y="4457453"/>
            <a:ext cx="2823410" cy="2225496"/>
          </a:xfrm>
          <a:prstGeom prst="rect">
            <a:avLst/>
          </a:prstGeom>
        </p:spPr>
      </p:pic>
    </p:spTree>
    <p:extLst>
      <p:ext uri="{BB962C8B-B14F-4D97-AF65-F5344CB8AC3E}">
        <p14:creationId xmlns:p14="http://schemas.microsoft.com/office/powerpoint/2010/main" val="307639524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42</TotalTime>
  <Words>258</Words>
  <Application>Microsoft Office PowerPoint</Application>
  <PresentationFormat>Widescreen</PresentationFormat>
  <Paragraphs>27</Paragraphs>
  <Slides>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Bradley Hand ITC</vt:lpstr>
      <vt:lpstr>Calibri</vt:lpstr>
      <vt:lpstr>Century Gothic</vt:lpstr>
      <vt:lpstr>Vapor Trail</vt:lpstr>
      <vt:lpstr>Rabbit Rescue!!</vt:lpstr>
      <vt:lpstr>Game Synopsis</vt:lpstr>
      <vt:lpstr>What is the goal?</vt:lpstr>
      <vt:lpstr>Don’t Forget the Key!!</vt:lpstr>
      <vt:lpstr>Avoid Danger!!</vt:lpstr>
      <vt:lpstr>If you Die…</vt:lpstr>
      <vt:lpstr>Controls!</vt:lpstr>
      <vt:lpstr>Cool Features!</vt:lpstr>
      <vt:lpstr>Have Fun!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Rabbit Rescue!!</dc:title>
  <dc:creator>Jeremy Hepker</dc:creator>
  <cp:lastModifiedBy>Jeremy Hepker</cp:lastModifiedBy>
  <cp:revision>5</cp:revision>
  <dcterms:created xsi:type="dcterms:W3CDTF">2015-04-13T14:20:00Z</dcterms:created>
  <dcterms:modified xsi:type="dcterms:W3CDTF">2015-04-13T15:02:25Z</dcterms:modified>
</cp:coreProperties>
</file>